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64" r:id="rId5"/>
    <p:sldId id="262" r:id="rId6"/>
    <p:sldId id="265" r:id="rId7"/>
    <p:sldId id="263" r:id="rId8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85967" autoAdjust="0"/>
  </p:normalViewPr>
  <p:slideViewPr>
    <p:cSldViewPr snapToGrid="0">
      <p:cViewPr varScale="1">
        <p:scale>
          <a:sx n="83" d="100"/>
          <a:sy n="83" d="100"/>
        </p:scale>
        <p:origin x="72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9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E36B-2225-4A32-B8C9-27677674051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E81C6-C23A-4B93-9100-D588492DD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676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E8AA4-5DCF-4A3B-932F-F12CE285998B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E5F66-47C9-4E38-8E9C-40B3AF22D8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45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000" b="1" dirty="0" smtClean="0">
                <a:solidFill>
                  <a:schemeClr val="tx1"/>
                </a:solidFill>
                <a:latin typeface="+mj-lt"/>
              </a:rPr>
              <a:t>★ 작성</a:t>
            </a:r>
            <a:r>
              <a:rPr lang="ko-KR" altLang="en-US" sz="1000" b="1" baseline="0" dirty="0" smtClean="0">
                <a:solidFill>
                  <a:schemeClr val="tx1"/>
                </a:solidFill>
                <a:latin typeface="+mj-lt"/>
              </a:rPr>
              <a:t> 시 유의사항 ★</a:t>
            </a:r>
            <a:endParaRPr lang="en-US" altLang="ko-KR" sz="1000" b="1" dirty="0" smtClean="0">
              <a:solidFill>
                <a:schemeClr val="tx1"/>
              </a:solidFill>
              <a:latin typeface="+mj-lt"/>
            </a:endParaRPr>
          </a:p>
          <a:p>
            <a:endParaRPr lang="en-US" altLang="ko-KR" sz="10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ko-KR" sz="1000" b="1" baseline="0" dirty="0" smtClean="0">
                <a:solidFill>
                  <a:schemeClr val="tx1"/>
                </a:solidFill>
                <a:latin typeface="+mj-lt"/>
              </a:rPr>
              <a:t>   1. 7</a:t>
            </a:r>
            <a:r>
              <a:rPr lang="en-US" altLang="ko-KR" sz="1000" b="1" dirty="0" smtClean="0">
                <a:solidFill>
                  <a:schemeClr val="tx1"/>
                </a:solidFill>
                <a:latin typeface="+mj-lt"/>
              </a:rPr>
              <a:t>~10</a:t>
            </a:r>
            <a:r>
              <a:rPr lang="ko-KR" altLang="en-US" sz="1000" b="1" dirty="0" smtClean="0">
                <a:solidFill>
                  <a:schemeClr val="tx1"/>
                </a:solidFill>
                <a:latin typeface="+mj-lt"/>
              </a:rPr>
              <a:t>페이지 이내에서 작성 </a:t>
            </a:r>
            <a:r>
              <a:rPr lang="en-US" altLang="ko-KR" sz="1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lt"/>
              </a:rPr>
              <a:t>표지</a:t>
            </a:r>
            <a:r>
              <a:rPr lang="ko-KR" altLang="en-US" sz="1000" b="1" baseline="0" dirty="0" smtClean="0">
                <a:solidFill>
                  <a:schemeClr val="tx1"/>
                </a:solidFill>
                <a:latin typeface="+mj-lt"/>
              </a:rPr>
              <a:t> 및 목차 포함</a:t>
            </a:r>
            <a:r>
              <a:rPr lang="en-US" altLang="ko-KR" sz="1000" b="1" baseline="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r>
              <a:rPr lang="en-US" altLang="ko-KR" sz="1000" b="1" baseline="0" dirty="0" smtClean="0">
                <a:solidFill>
                  <a:schemeClr val="tx1"/>
                </a:solidFill>
                <a:latin typeface="+mj-lt"/>
              </a:rPr>
              <a:t>   </a:t>
            </a:r>
          </a:p>
          <a:p>
            <a:r>
              <a:rPr lang="en-US" altLang="ko-KR" sz="1000" b="1" baseline="0" dirty="0" smtClean="0">
                <a:solidFill>
                  <a:schemeClr val="tx1"/>
                </a:solidFill>
                <a:latin typeface="+mj-lt"/>
              </a:rPr>
              <a:t>   2. </a:t>
            </a:r>
            <a:r>
              <a:rPr lang="ko-KR" altLang="en-US" sz="1000" b="1" baseline="0" dirty="0" smtClean="0">
                <a:solidFill>
                  <a:schemeClr val="tx1"/>
                </a:solidFill>
                <a:latin typeface="+mj-lt"/>
              </a:rPr>
              <a:t>결과요약문에 필요한 표</a:t>
            </a:r>
            <a:r>
              <a:rPr lang="en-US" altLang="ko-KR" sz="1000" b="1" baseline="0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ko-KR" altLang="en-US" sz="1000" b="1" baseline="0" dirty="0" smtClean="0">
                <a:solidFill>
                  <a:schemeClr val="tx1"/>
                </a:solidFill>
                <a:latin typeface="+mj-lt"/>
              </a:rPr>
              <a:t> 사진자료 등 자유양식으로 작성</a:t>
            </a:r>
            <a:endParaRPr lang="en-US" altLang="ko-KR" sz="1000" b="1" dirty="0" smtClean="0">
              <a:solidFill>
                <a:schemeClr val="tx1"/>
              </a:solidFill>
              <a:latin typeface="+mj-lt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5F66-47C9-4E38-8E9C-40B3AF22D88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5044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000" b="1" dirty="0" smtClean="0">
                <a:solidFill>
                  <a:schemeClr val="tx1"/>
                </a:solidFill>
                <a:latin typeface="+mj-lt"/>
              </a:rPr>
              <a:t>★ 작성</a:t>
            </a:r>
            <a:r>
              <a:rPr lang="ko-KR" altLang="en-US" sz="1000" b="1" baseline="0" dirty="0" smtClean="0">
                <a:solidFill>
                  <a:schemeClr val="tx1"/>
                </a:solidFill>
                <a:latin typeface="+mj-lt"/>
              </a:rPr>
              <a:t> 시 유의사항 ★</a:t>
            </a:r>
            <a:endParaRPr lang="en-US" altLang="ko-KR" sz="1000" b="1" dirty="0" smtClean="0">
              <a:solidFill>
                <a:schemeClr val="tx1"/>
              </a:solidFill>
              <a:latin typeface="+mj-lt"/>
            </a:endParaRPr>
          </a:p>
          <a:p>
            <a:endParaRPr lang="en-US" altLang="ko-KR" sz="10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ko-KR" sz="1000" b="1" baseline="0" dirty="0" smtClean="0">
                <a:solidFill>
                  <a:schemeClr val="tx1"/>
                </a:solidFill>
                <a:latin typeface="+mj-lt"/>
              </a:rPr>
              <a:t>   1. 7</a:t>
            </a:r>
            <a:r>
              <a:rPr lang="en-US" altLang="ko-KR" sz="1000" b="1" dirty="0" smtClean="0">
                <a:solidFill>
                  <a:schemeClr val="tx1"/>
                </a:solidFill>
                <a:latin typeface="+mj-lt"/>
              </a:rPr>
              <a:t>~10</a:t>
            </a:r>
            <a:r>
              <a:rPr lang="ko-KR" altLang="en-US" sz="1000" b="1" dirty="0" smtClean="0">
                <a:solidFill>
                  <a:schemeClr val="tx1"/>
                </a:solidFill>
                <a:latin typeface="+mj-lt"/>
              </a:rPr>
              <a:t>페이지 이내에서 작성 </a:t>
            </a:r>
            <a:r>
              <a:rPr lang="en-US" altLang="ko-KR" sz="1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lt"/>
              </a:rPr>
              <a:t>표지</a:t>
            </a:r>
            <a:r>
              <a:rPr lang="ko-KR" altLang="en-US" sz="1000" b="1" baseline="0" dirty="0" smtClean="0">
                <a:solidFill>
                  <a:schemeClr val="tx1"/>
                </a:solidFill>
                <a:latin typeface="+mj-lt"/>
              </a:rPr>
              <a:t> 및 목차 포함</a:t>
            </a:r>
            <a:r>
              <a:rPr lang="en-US" altLang="ko-KR" sz="1000" b="1" baseline="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r>
              <a:rPr lang="en-US" altLang="ko-KR" sz="1000" b="1" baseline="0" dirty="0" smtClean="0">
                <a:solidFill>
                  <a:schemeClr val="tx1"/>
                </a:solidFill>
                <a:latin typeface="+mj-lt"/>
              </a:rPr>
              <a:t>   </a:t>
            </a:r>
          </a:p>
          <a:p>
            <a:r>
              <a:rPr lang="en-US" altLang="ko-KR" sz="1000" b="1" baseline="0" dirty="0" smtClean="0">
                <a:solidFill>
                  <a:schemeClr val="tx1"/>
                </a:solidFill>
                <a:latin typeface="+mj-lt"/>
              </a:rPr>
              <a:t>   2. </a:t>
            </a:r>
            <a:r>
              <a:rPr lang="ko-KR" altLang="en-US" sz="1000" b="1" baseline="0" dirty="0" smtClean="0">
                <a:solidFill>
                  <a:schemeClr val="tx1"/>
                </a:solidFill>
                <a:latin typeface="+mj-lt"/>
              </a:rPr>
              <a:t>결과요약문에 필요한 표</a:t>
            </a:r>
            <a:r>
              <a:rPr lang="en-US" altLang="ko-KR" sz="1000" b="1" baseline="0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ko-KR" altLang="en-US" sz="1000" b="1" baseline="0" dirty="0" smtClean="0">
                <a:solidFill>
                  <a:schemeClr val="tx1"/>
                </a:solidFill>
                <a:latin typeface="+mj-lt"/>
              </a:rPr>
              <a:t> 사진자료 등 자유양식으로 작성</a:t>
            </a:r>
            <a:endParaRPr lang="en-US" altLang="ko-KR" sz="1000" b="1" dirty="0" smtClean="0">
              <a:solidFill>
                <a:schemeClr val="tx1"/>
              </a:solidFill>
              <a:latin typeface="+mj-lt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5F66-47C9-4E38-8E9C-40B3AF22D88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272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5F66-47C9-4E38-8E9C-40B3AF22D88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1878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5F66-47C9-4E38-8E9C-40B3AF22D88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441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5F66-47C9-4E38-8E9C-40B3AF22D88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5761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5F66-47C9-4E38-8E9C-40B3AF22D88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2371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5F66-47C9-4E38-8E9C-40B3AF22D88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35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76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57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27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294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5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93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76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28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031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51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A3E2-3312-475A-80D0-51EEE4CFB7F4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DA1A-9B4C-42B9-B687-A63A154F2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31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90550" y="2025649"/>
            <a:ext cx="11050590" cy="817563"/>
          </a:xfrm>
        </p:spPr>
        <p:txBody>
          <a:bodyPr>
            <a:normAutofit/>
          </a:bodyPr>
          <a:lstStyle/>
          <a:p>
            <a:r>
              <a:rPr lang="en-US" altLang="ko-KR" sz="4500" b="1" dirty="0" smtClean="0"/>
              <a:t>2020</a:t>
            </a:r>
            <a:r>
              <a:rPr lang="ko-KR" altLang="en-US" sz="4500" b="1" dirty="0" smtClean="0"/>
              <a:t>년도 </a:t>
            </a:r>
            <a:r>
              <a:rPr lang="ko-KR" altLang="en-US" sz="4500" b="1" dirty="0" smtClean="0"/>
              <a:t>융</a:t>
            </a:r>
            <a:r>
              <a:rPr lang="en-US" altLang="ko-KR" sz="4500" b="1" dirty="0" smtClean="0"/>
              <a:t>·</a:t>
            </a:r>
            <a:r>
              <a:rPr lang="ko-KR" altLang="en-US" sz="4500" b="1" dirty="0" smtClean="0"/>
              <a:t>복합 연구 </a:t>
            </a:r>
            <a:r>
              <a:rPr lang="ko-KR" altLang="en-US" sz="4500" b="1" dirty="0" err="1" smtClean="0"/>
              <a:t>집담회</a:t>
            </a:r>
            <a:r>
              <a:rPr lang="ko-KR" altLang="en-US" sz="4500" b="1" dirty="0" smtClean="0"/>
              <a:t> 결과요약문 </a:t>
            </a:r>
            <a:endParaRPr lang="ko-KR" altLang="en-US" sz="4500" b="1" dirty="0"/>
          </a:p>
        </p:txBody>
      </p:sp>
      <p:grpSp>
        <p:nvGrpSpPr>
          <p:cNvPr id="10" name="그룹 9"/>
          <p:cNvGrpSpPr/>
          <p:nvPr/>
        </p:nvGrpSpPr>
        <p:grpSpPr>
          <a:xfrm>
            <a:off x="698500" y="1806574"/>
            <a:ext cx="10806115" cy="1258888"/>
            <a:chOff x="698500" y="1806574"/>
            <a:chExt cx="10806115" cy="1258888"/>
          </a:xfrm>
        </p:grpSpPr>
        <p:sp>
          <p:nvSpPr>
            <p:cNvPr id="4" name="직사각형 3"/>
            <p:cNvSpPr/>
            <p:nvPr/>
          </p:nvSpPr>
          <p:spPr>
            <a:xfrm>
              <a:off x="698500" y="1806574"/>
              <a:ext cx="368300" cy="101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1136315" y="2962274"/>
              <a:ext cx="368300" cy="101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11136315" y="1806574"/>
              <a:ext cx="368300" cy="101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698500" y="2963862"/>
              <a:ext cx="368300" cy="101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108074" y="1806574"/>
              <a:ext cx="9940925" cy="1016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108073" y="2962274"/>
              <a:ext cx="9940925" cy="1016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357579"/>
              </p:ext>
            </p:extLst>
          </p:nvPr>
        </p:nvGraphicFramePr>
        <p:xfrm>
          <a:off x="3376615" y="3303058"/>
          <a:ext cx="8128000" cy="1020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085"/>
                <a:gridCol w="6919915"/>
              </a:tblGrid>
              <a:tr h="1020234"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2000" b="1" dirty="0" err="1" smtClean="0"/>
                        <a:t>주제명</a:t>
                      </a:r>
                      <a:r>
                        <a:rPr lang="en-US" altLang="ko-KR" sz="2000" b="1" dirty="0" smtClean="0"/>
                        <a:t>:</a:t>
                      </a:r>
                    </a:p>
                    <a:p>
                      <a:pPr algn="r" latinLnBrk="1"/>
                      <a:r>
                        <a:rPr lang="en-US" altLang="ko-KR" sz="2000" b="1" dirty="0" smtClean="0"/>
                        <a:t> 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ko-KR" altLang="en-US" sz="2000" b="1" i="0" dirty="0" smtClean="0">
                          <a:solidFill>
                            <a:schemeClr val="tx1"/>
                          </a:solidFill>
                        </a:rPr>
                        <a:t>신청서 </a:t>
                      </a:r>
                      <a:r>
                        <a:rPr lang="ko-KR" altLang="en-US" sz="2000" b="1" i="0" dirty="0" err="1" smtClean="0">
                          <a:solidFill>
                            <a:schemeClr val="tx1"/>
                          </a:solidFill>
                        </a:rPr>
                        <a:t>제출당시</a:t>
                      </a:r>
                      <a:r>
                        <a:rPr lang="ko-KR" altLang="en-US" sz="2000" b="1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2000" b="1" i="0" dirty="0" err="1" smtClean="0">
                          <a:solidFill>
                            <a:schemeClr val="tx1"/>
                          </a:solidFill>
                        </a:rPr>
                        <a:t>주제명</a:t>
                      </a:r>
                      <a:r>
                        <a:rPr lang="ko-KR" altLang="en-US" sz="2000" b="1" i="0" dirty="0" smtClean="0">
                          <a:solidFill>
                            <a:schemeClr val="tx1"/>
                          </a:solidFill>
                        </a:rPr>
                        <a:t> 기입</a:t>
                      </a:r>
                      <a:r>
                        <a:rPr lang="en-US" altLang="ko-KR" sz="2000" b="1" i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  <a:p>
                      <a:pPr latinLnBrk="1"/>
                      <a:endParaRPr lang="en-US" altLang="ko-KR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44368"/>
              </p:ext>
            </p:extLst>
          </p:nvPr>
        </p:nvGraphicFramePr>
        <p:xfrm>
          <a:off x="5738816" y="5283200"/>
          <a:ext cx="5765799" cy="731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868"/>
                <a:gridCol w="2681732"/>
                <a:gridCol w="1473199"/>
              </a:tblGrid>
              <a:tr h="731838"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2000" b="1" dirty="0" smtClean="0"/>
                        <a:t>연구책임자</a:t>
                      </a:r>
                      <a:r>
                        <a:rPr lang="en-US" altLang="ko-KR" sz="2000" b="1" dirty="0" smtClean="0"/>
                        <a:t>: 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</a:rPr>
                        <a:t>소속대학</a:t>
                      </a:r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</a:rPr>
                        <a:t>홍 길 동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5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5098470" y="358774"/>
            <a:ext cx="1995060" cy="936626"/>
            <a:chOff x="850901" y="3940174"/>
            <a:chExt cx="1995060" cy="1258888"/>
          </a:xfrm>
        </p:grpSpPr>
        <p:sp>
          <p:nvSpPr>
            <p:cNvPr id="11" name="제목 1"/>
            <p:cNvSpPr txBox="1">
              <a:spLocks/>
            </p:cNvSpPr>
            <p:nvPr/>
          </p:nvSpPr>
          <p:spPr>
            <a:xfrm>
              <a:off x="975091" y="4160042"/>
              <a:ext cx="1778000" cy="817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ko-KR" altLang="en-US" sz="4500" b="1" dirty="0" smtClean="0"/>
                <a:t>목 차</a:t>
              </a:r>
              <a:endParaRPr lang="ko-KR" altLang="en-US" sz="4500" b="1" dirty="0"/>
            </a:p>
          </p:txBody>
        </p:sp>
        <p:grpSp>
          <p:nvGrpSpPr>
            <p:cNvPr id="12" name="그룹 11"/>
            <p:cNvGrpSpPr/>
            <p:nvPr/>
          </p:nvGrpSpPr>
          <p:grpSpPr>
            <a:xfrm>
              <a:off x="850901" y="3940174"/>
              <a:ext cx="1995060" cy="1258888"/>
              <a:chOff x="698500" y="1806574"/>
              <a:chExt cx="6579639" cy="1258888"/>
            </a:xfrm>
          </p:grpSpPr>
          <p:sp>
            <p:nvSpPr>
              <p:cNvPr id="13" name="직사각형 12"/>
              <p:cNvSpPr/>
              <p:nvPr/>
            </p:nvSpPr>
            <p:spPr>
              <a:xfrm>
                <a:off x="698500" y="1806574"/>
                <a:ext cx="368300" cy="1016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6909839" y="2962274"/>
                <a:ext cx="368300" cy="1016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6909839" y="1806574"/>
                <a:ext cx="368300" cy="1016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698500" y="2963862"/>
                <a:ext cx="368300" cy="1016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1108078" y="1806574"/>
                <a:ext cx="5760484" cy="1016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108078" y="2962274"/>
                <a:ext cx="5760484" cy="1016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1485900" y="2559616"/>
            <a:ext cx="7734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1. </a:t>
            </a:r>
            <a:r>
              <a:rPr lang="ko-KR" altLang="en-US" sz="2800" b="1" dirty="0" smtClean="0"/>
              <a:t>융</a:t>
            </a:r>
            <a:r>
              <a:rPr lang="en-US" altLang="ko-KR" sz="2800" b="1" dirty="0" smtClean="0"/>
              <a:t>·</a:t>
            </a:r>
            <a:r>
              <a:rPr lang="ko-KR" altLang="en-US" sz="2800" b="1" dirty="0" smtClean="0"/>
              <a:t>복합 </a:t>
            </a:r>
            <a:r>
              <a:rPr lang="ko-KR" altLang="en-US" sz="2800" b="1" dirty="0" err="1" smtClean="0"/>
              <a:t>집담회</a:t>
            </a:r>
            <a:r>
              <a:rPr lang="ko-KR" altLang="en-US" sz="2800" b="1" dirty="0" smtClean="0"/>
              <a:t> 주제 소개</a:t>
            </a:r>
            <a:endParaRPr lang="en-US" altLang="ko-KR" sz="2800" b="1" dirty="0" smtClean="0"/>
          </a:p>
          <a:p>
            <a:endParaRPr lang="en-US" altLang="ko-KR" sz="2800" b="1" dirty="0"/>
          </a:p>
          <a:p>
            <a:r>
              <a:rPr lang="en-US" altLang="ko-KR" sz="2800" b="1" dirty="0" smtClean="0"/>
              <a:t>2. </a:t>
            </a:r>
            <a:r>
              <a:rPr lang="ko-KR" altLang="en-US" sz="2800" b="1" dirty="0" smtClean="0"/>
              <a:t>연구수행 내용</a:t>
            </a:r>
            <a:endParaRPr lang="en-US" altLang="ko-KR" sz="2800" b="1" dirty="0" smtClean="0"/>
          </a:p>
          <a:p>
            <a:endParaRPr lang="en-US" altLang="ko-KR" sz="2800" b="1" dirty="0"/>
          </a:p>
          <a:p>
            <a:r>
              <a:rPr lang="en-US" altLang="ko-KR" sz="2800" b="1" dirty="0" smtClean="0"/>
              <a:t>3. </a:t>
            </a:r>
            <a:r>
              <a:rPr lang="ko-KR" altLang="en-US" sz="2800" b="1" dirty="0" smtClean="0"/>
              <a:t>기대효과 및 결론 </a:t>
            </a:r>
            <a:endParaRPr lang="en-US" altLang="ko-KR" sz="2800" b="1" dirty="0"/>
          </a:p>
        </p:txBody>
      </p:sp>
    </p:spTree>
    <p:extLst>
      <p:ext uri="{BB962C8B-B14F-4D97-AF65-F5344CB8AC3E}">
        <p14:creationId xmlns:p14="http://schemas.microsoft.com/office/powerpoint/2010/main" val="12677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953729"/>
            <a:ext cx="12192000" cy="5904271"/>
          </a:xfrm>
        </p:spPr>
        <p:txBody>
          <a:bodyPr/>
          <a:lstStyle/>
          <a:p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17987" y="229387"/>
            <a:ext cx="5524270" cy="568939"/>
            <a:chOff x="-1" y="249052"/>
            <a:chExt cx="5524270" cy="568939"/>
          </a:xfrm>
        </p:grpSpPr>
        <p:sp>
          <p:nvSpPr>
            <p:cNvPr id="12" name="직사각형 11"/>
            <p:cNvSpPr/>
            <p:nvPr/>
          </p:nvSpPr>
          <p:spPr>
            <a:xfrm>
              <a:off x="-1" y="772272"/>
              <a:ext cx="5524269" cy="457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0" y="249052"/>
              <a:ext cx="55242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/>
                <a:t>1. </a:t>
              </a:r>
              <a:r>
                <a:rPr lang="ko-KR" altLang="en-US" sz="2800" b="1" dirty="0" smtClean="0"/>
                <a:t>융</a:t>
              </a:r>
              <a:r>
                <a:rPr lang="en-US" altLang="ko-KR" sz="2800" b="1" dirty="0" smtClean="0"/>
                <a:t>·</a:t>
              </a:r>
              <a:r>
                <a:rPr lang="ko-KR" altLang="en-US" sz="2800" b="1" dirty="0" smtClean="0"/>
                <a:t>복합 연구 </a:t>
              </a:r>
              <a:r>
                <a:rPr lang="ko-KR" altLang="en-US" sz="2800" b="1" dirty="0" err="1" smtClean="0"/>
                <a:t>집담회</a:t>
              </a:r>
              <a:r>
                <a:rPr lang="ko-KR" altLang="en-US" sz="2800" b="1" dirty="0" smtClean="0"/>
                <a:t> 주제 소개</a:t>
              </a:r>
              <a:endParaRPr lang="ko-KR" alt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842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953729"/>
            <a:ext cx="12192000" cy="5904271"/>
          </a:xfrm>
        </p:spPr>
        <p:txBody>
          <a:bodyPr/>
          <a:lstStyle/>
          <a:p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17987" y="229387"/>
            <a:ext cx="5524270" cy="568939"/>
            <a:chOff x="-1" y="249052"/>
            <a:chExt cx="5524270" cy="568939"/>
          </a:xfrm>
        </p:grpSpPr>
        <p:sp>
          <p:nvSpPr>
            <p:cNvPr id="12" name="직사각형 11"/>
            <p:cNvSpPr/>
            <p:nvPr/>
          </p:nvSpPr>
          <p:spPr>
            <a:xfrm>
              <a:off x="-1" y="772272"/>
              <a:ext cx="5524269" cy="457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0" y="249052"/>
              <a:ext cx="55242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/>
                <a:t>1. </a:t>
              </a:r>
              <a:r>
                <a:rPr lang="ko-KR" altLang="en-US" sz="2800" b="1" dirty="0" smtClean="0"/>
                <a:t>융</a:t>
              </a:r>
              <a:r>
                <a:rPr lang="en-US" altLang="ko-KR" sz="2800" b="1" dirty="0" smtClean="0"/>
                <a:t>·</a:t>
              </a:r>
              <a:r>
                <a:rPr lang="ko-KR" altLang="en-US" sz="2800" b="1" dirty="0" smtClean="0"/>
                <a:t>복합 연구 </a:t>
              </a:r>
              <a:r>
                <a:rPr lang="ko-KR" altLang="en-US" sz="2800" b="1" dirty="0" err="1" smtClean="0"/>
                <a:t>집담회</a:t>
              </a:r>
              <a:r>
                <a:rPr lang="ko-KR" altLang="en-US" sz="2800" b="1" dirty="0" smtClean="0"/>
                <a:t> 주제 소개</a:t>
              </a:r>
              <a:endParaRPr lang="ko-KR" alt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304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953729"/>
            <a:ext cx="12192000" cy="5904271"/>
          </a:xfrm>
        </p:spPr>
        <p:txBody>
          <a:bodyPr/>
          <a:lstStyle/>
          <a:p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17987" y="229387"/>
            <a:ext cx="2895345" cy="568939"/>
            <a:chOff x="-1" y="249052"/>
            <a:chExt cx="2895345" cy="568939"/>
          </a:xfrm>
        </p:grpSpPr>
        <p:sp>
          <p:nvSpPr>
            <p:cNvPr id="12" name="직사각형 11"/>
            <p:cNvSpPr/>
            <p:nvPr/>
          </p:nvSpPr>
          <p:spPr>
            <a:xfrm>
              <a:off x="-1" y="772272"/>
              <a:ext cx="2895345" cy="457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0" y="249052"/>
              <a:ext cx="28953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/>
                <a:t>2. </a:t>
              </a:r>
              <a:r>
                <a:rPr lang="ko-KR" altLang="en-US" sz="2800" b="1" dirty="0" smtClean="0"/>
                <a:t>연구수행 내용</a:t>
              </a:r>
              <a:endParaRPr lang="ko-KR" alt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270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953729"/>
            <a:ext cx="12192000" cy="5904271"/>
          </a:xfrm>
        </p:spPr>
        <p:txBody>
          <a:bodyPr/>
          <a:lstStyle/>
          <a:p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17987" y="229387"/>
            <a:ext cx="2895345" cy="568939"/>
            <a:chOff x="-1" y="249052"/>
            <a:chExt cx="2895345" cy="568939"/>
          </a:xfrm>
        </p:grpSpPr>
        <p:sp>
          <p:nvSpPr>
            <p:cNvPr id="12" name="직사각형 11"/>
            <p:cNvSpPr/>
            <p:nvPr/>
          </p:nvSpPr>
          <p:spPr>
            <a:xfrm>
              <a:off x="-1" y="772272"/>
              <a:ext cx="2895345" cy="457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0" y="249052"/>
              <a:ext cx="28953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/>
                <a:t>2. </a:t>
              </a:r>
              <a:r>
                <a:rPr lang="ko-KR" altLang="en-US" sz="2800" b="1" dirty="0" smtClean="0"/>
                <a:t>연구수행 내용</a:t>
              </a:r>
              <a:endParaRPr lang="ko-KR" alt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0593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953729"/>
            <a:ext cx="12192000" cy="5904271"/>
          </a:xfrm>
        </p:spPr>
        <p:txBody>
          <a:bodyPr/>
          <a:lstStyle/>
          <a:p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17987" y="229387"/>
            <a:ext cx="3381055" cy="568939"/>
            <a:chOff x="-1" y="249052"/>
            <a:chExt cx="3381055" cy="568939"/>
          </a:xfrm>
        </p:grpSpPr>
        <p:sp>
          <p:nvSpPr>
            <p:cNvPr id="12" name="직사각형 11"/>
            <p:cNvSpPr/>
            <p:nvPr/>
          </p:nvSpPr>
          <p:spPr>
            <a:xfrm>
              <a:off x="-1" y="772272"/>
              <a:ext cx="3381055" cy="457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0" y="249052"/>
              <a:ext cx="3381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/>
                <a:t>3. </a:t>
              </a:r>
              <a:r>
                <a:rPr lang="ko-KR" altLang="en-US" sz="2800" b="1" dirty="0" smtClean="0"/>
                <a:t>기대효과 및 결론</a:t>
              </a:r>
              <a:endParaRPr lang="ko-KR" alt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8187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142</Words>
  <Application>Microsoft Office PowerPoint</Application>
  <PresentationFormat>와이드스크린</PresentationFormat>
  <Paragraphs>35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2020년도 융·복합 연구 집담회 결과요약문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2017년도 융·복합 연구 집담회 </dc:title>
  <dc:creator>user</dc:creator>
  <cp:lastModifiedBy>Windows User</cp:lastModifiedBy>
  <cp:revision>21</cp:revision>
  <cp:lastPrinted>2018-01-09T05:17:45Z</cp:lastPrinted>
  <dcterms:created xsi:type="dcterms:W3CDTF">2018-01-08T23:58:55Z</dcterms:created>
  <dcterms:modified xsi:type="dcterms:W3CDTF">2020-05-07T02:07:31Z</dcterms:modified>
</cp:coreProperties>
</file>